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6" r:id="rId6"/>
    <p:sldId id="268" r:id="rId7"/>
    <p:sldId id="269" r:id="rId8"/>
    <p:sldId id="271" r:id="rId9"/>
    <p:sldId id="276" r:id="rId10"/>
    <p:sldId id="275" r:id="rId11"/>
    <p:sldId id="27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2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6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7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0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8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7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9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9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9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84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105D-454D-4082-8BEF-22B74A7CA906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90C7-54EC-44AF-BE23-A3A1CD9E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8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</a:t>
            </a:r>
            <a:r>
              <a:rPr lang="pt-BR" dirty="0" smtClean="0"/>
              <a:t>: Acessa o ícone ambulância – FILA ou LEITO (conforme localização do paciente)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2665925"/>
            <a:ext cx="636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origem </a:t>
            </a:r>
            <a:r>
              <a:rPr lang="pt-BR" dirty="0" smtClean="0"/>
              <a:t>: Busca o paciente através das opções de pesquisa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710"/>
            <a:ext cx="12192000" cy="17811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793"/>
            <a:ext cx="12192000" cy="400900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003289" y="92332"/>
            <a:ext cx="418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TRANSFERÊNCIA ENTRE LEITOS 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92" y="134406"/>
            <a:ext cx="4347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GIR/GL da origem – FILA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Retira o paciente da lista de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000"/>
            <a:ext cx="12192000" cy="34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2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92" y="134406"/>
            <a:ext cx="5412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ou GIR/GL do destino - FILA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Visualiza do relatório de transferência (ver detalhes).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Tem acesso para RECUSAR a transferência e justifica.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Tem acesso para aceita a transferência.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06"/>
            <a:ext cx="12192000" cy="33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8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5466" y="320660"/>
            <a:ext cx="448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origem:</a:t>
            </a:r>
            <a:r>
              <a:rPr lang="pt-BR" dirty="0" smtClean="0"/>
              <a:t> Busca o paciente e solicita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766"/>
            <a:ext cx="12192000" cy="46255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1545358" y="3657600"/>
            <a:ext cx="499533" cy="516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2766" y="86307"/>
            <a:ext cx="722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origem:</a:t>
            </a:r>
            <a:r>
              <a:rPr lang="pt-BR" dirty="0" smtClean="0"/>
              <a:t> Seleciona a especialidade – a subespecialidade – o destino – insere o relatório de transferência (Edita ou copia e cola).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7262"/>
            <a:ext cx="121539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0002"/>
            <a:ext cx="12192000" cy="34779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1"/>
            <a:ext cx="12192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902"/>
            <a:ext cx="12192000" cy="39812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3933" y="264107"/>
            <a:ext cx="5432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</a:t>
            </a:r>
            <a:r>
              <a:rPr lang="pt-BR" dirty="0" smtClean="0"/>
              <a:t>: Acessa o ícone ambulância – LEITO </a:t>
            </a:r>
          </a:p>
          <a:p>
            <a:endParaRPr lang="pt-BR" dirty="0"/>
          </a:p>
          <a:p>
            <a:r>
              <a:rPr lang="pt-BR" dirty="0" smtClean="0"/>
              <a:t>- Visualiza as solicitações </a:t>
            </a:r>
            <a:r>
              <a:rPr lang="pt-BR" u="sng" dirty="0" smtClean="0"/>
              <a:t>enviadas</a:t>
            </a:r>
            <a:r>
              <a:rPr lang="pt-BR" dirty="0" smtClean="0"/>
              <a:t> por aquela unidade</a:t>
            </a:r>
          </a:p>
          <a:p>
            <a:r>
              <a:rPr lang="pt-BR" dirty="0" smtClean="0"/>
              <a:t>- Visualiza as solicitações </a:t>
            </a:r>
            <a:r>
              <a:rPr lang="pt-BR" u="sng" dirty="0" smtClean="0"/>
              <a:t>recebidas</a:t>
            </a:r>
            <a:r>
              <a:rPr lang="pt-BR" dirty="0" smtClean="0"/>
              <a:t> para aquela 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1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295"/>
            <a:ext cx="12192000" cy="29314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0069" y="77983"/>
            <a:ext cx="6950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do destino </a:t>
            </a:r>
            <a:r>
              <a:rPr lang="pt-BR" dirty="0" smtClean="0"/>
              <a:t>: Acessa o ícone ambulância – LEITO </a:t>
            </a:r>
          </a:p>
          <a:p>
            <a:r>
              <a:rPr lang="pt-BR" dirty="0" smtClean="0"/>
              <a:t>-    Visualiza as solicitações </a:t>
            </a:r>
            <a:r>
              <a:rPr lang="pt-BR" u="sng" dirty="0" smtClean="0"/>
              <a:t>enviadas</a:t>
            </a:r>
            <a:r>
              <a:rPr lang="pt-BR" dirty="0" smtClean="0"/>
              <a:t> por aquela unidade.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Visualiza as solicitações </a:t>
            </a:r>
            <a:r>
              <a:rPr lang="pt-BR" u="sng" dirty="0" smtClean="0"/>
              <a:t>recebidas</a:t>
            </a:r>
            <a:r>
              <a:rPr lang="pt-BR" dirty="0" smtClean="0"/>
              <a:t> para aquela unidade.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Visualiza o relatório de transferência (ver detalhes)</a:t>
            </a:r>
          </a:p>
          <a:p>
            <a:r>
              <a:rPr lang="pt-BR" dirty="0" smtClean="0"/>
              <a:t>-   Acesso a </a:t>
            </a:r>
            <a:r>
              <a:rPr lang="pt-BR" u="sng" dirty="0" smtClean="0"/>
              <a:t>confirmar</a:t>
            </a:r>
            <a:r>
              <a:rPr lang="pt-BR" dirty="0" smtClean="0"/>
              <a:t> ou </a:t>
            </a:r>
            <a:r>
              <a:rPr lang="pt-BR" u="sng" dirty="0" smtClean="0"/>
              <a:t>recusar</a:t>
            </a:r>
            <a:r>
              <a:rPr lang="pt-BR" dirty="0" smtClean="0"/>
              <a:t> a solicitação de transferência e justifica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2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387"/>
            <a:ext cx="12192000" cy="33145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092" y="134406"/>
            <a:ext cx="3295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GIR/GL do destino - LEITO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Aguarda a autorização médica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" y="4087967"/>
            <a:ext cx="12192000" cy="27700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7367" y="3273303"/>
            <a:ext cx="7546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GIR/GL do destino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Após confirmação médica </a:t>
            </a:r>
            <a:r>
              <a:rPr lang="pt-BR" u="sng" dirty="0" smtClean="0"/>
              <a:t>aceita</a:t>
            </a:r>
            <a:r>
              <a:rPr lang="pt-BR" dirty="0" smtClean="0"/>
              <a:t>  e disponibiliza o leito ou </a:t>
            </a:r>
            <a:r>
              <a:rPr lang="pt-BR" u="sng" dirty="0" smtClean="0"/>
              <a:t>recusa</a:t>
            </a:r>
            <a:r>
              <a:rPr lang="pt-BR" dirty="0" smtClean="0"/>
              <a:t> e justifica.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83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92" y="134406"/>
            <a:ext cx="11046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 - FILA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Acessa o ícone ambulância – FILA (conforme localização do paciente)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Busca o paciente através das opções de pesquisa.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Solicita  e confirma a solicitação.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734"/>
            <a:ext cx="12192000" cy="48282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179363" y="60323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TRANSFERÊNCIA ENTRE FILAS 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6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092" y="134406"/>
            <a:ext cx="4909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Médico da origem – FILA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Pode cancelar a solicitação realizada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Pode retirar o paciente da lista de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278"/>
            <a:ext cx="12192000" cy="33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1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264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Valdevino Valentim De Sousa</dc:creator>
  <cp:lastModifiedBy>Valdevino Valentim De Sousa</cp:lastModifiedBy>
  <cp:revision>36</cp:revision>
  <dcterms:created xsi:type="dcterms:W3CDTF">2020-04-08T18:51:10Z</dcterms:created>
  <dcterms:modified xsi:type="dcterms:W3CDTF">2020-04-09T22:08:41Z</dcterms:modified>
</cp:coreProperties>
</file>